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1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18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99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82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39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43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5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15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46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07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32C20-953F-4F52-9FB8-3B4BF3A4EA24}" type="datetimeFigureOut">
              <a:rPr lang="pt-BR" smtClean="0"/>
              <a:t>02/04/2022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77325-C160-42AF-8F4B-C5B4306A8E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00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5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9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46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2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3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3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1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4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66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55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8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68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3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3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8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1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4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77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66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29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Antares</dc:creator>
  <cp:lastModifiedBy>Antares</cp:lastModifiedBy>
  <cp:revision>1</cp:revision>
  <dcterms:created xsi:type="dcterms:W3CDTF">2022-04-02T16:53:39Z</dcterms:created>
  <dcterms:modified xsi:type="dcterms:W3CDTF">2022-04-02T16:54:00Z</dcterms:modified>
</cp:coreProperties>
</file>